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6.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7.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a:t>No </a:t>
            </a:r>
            <a:r>
              <a:rPr lang="en-US" sz="2000" kern="0"/>
              <a:t>translation </a:t>
            </a:r>
            <a:r>
              <a:rPr lang="en-US" sz="2000" kern="0" dirty="0"/>
              <a:t>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(but not the last FC layer(s))</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(not counting biases)</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5851</TotalTime>
  <Words>8099</Words>
  <Application>Microsoft Office PowerPoint</Application>
  <PresentationFormat>On-screen Show (4:3)</PresentationFormat>
  <Paragraphs>1249</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459</cp:revision>
  <dcterms:created xsi:type="dcterms:W3CDTF">2020-03-21T16:53:45Z</dcterms:created>
  <dcterms:modified xsi:type="dcterms:W3CDTF">2021-04-15T04:30:29Z</dcterms:modified>
</cp:coreProperties>
</file>